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66" r:id="rId3"/>
  </p:sldIdLst>
  <p:sldSz cx="42767250" cy="30275213"/>
  <p:notesSz cx="20710525" cy="296052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614A29A-A408-4DAB-B6FD-0E5A7D12793C}">
          <p14:sldIdLst>
            <p14:sldId id="267"/>
            <p14:sldId id="266"/>
          </p14:sldIdLst>
        </p14:section>
        <p14:section name="Untitled Section" id="{F59AFFAC-4E62-4BF6-8839-34770DFF7DBA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567"/>
    <a:srgbClr val="F89839"/>
    <a:srgbClr val="5DCDF1"/>
    <a:srgbClr val="373264"/>
    <a:srgbClr val="2253A3"/>
    <a:srgbClr val="6184BE"/>
    <a:srgbClr val="3C68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992FA8-18C0-442A-92A5-D241138E1843}" v="12" dt="2023-03-03T10:20:35.323"/>
  </p1510:revLst>
</p1510:revInfo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47" autoAdjust="0"/>
    <p:restoredTop sz="94660"/>
  </p:normalViewPr>
  <p:slideViewPr>
    <p:cSldViewPr snapToGrid="0">
      <p:cViewPr varScale="1">
        <p:scale>
          <a:sx n="21" d="100"/>
          <a:sy n="21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 Wong" userId="767b2aea-1030-4b8c-b37d-0ba4c05bc33e" providerId="ADAL" clId="{F6992FA8-18C0-442A-92A5-D241138E1843}"/>
    <pc:docChg chg="undo custSel modSld">
      <pc:chgData name="Ada Wong" userId="767b2aea-1030-4b8c-b37d-0ba4c05bc33e" providerId="ADAL" clId="{F6992FA8-18C0-442A-92A5-D241138E1843}" dt="2023-03-03T10:20:35.322" v="697" actId="164"/>
      <pc:docMkLst>
        <pc:docMk/>
      </pc:docMkLst>
      <pc:sldChg chg="addSp delSp modSp mod">
        <pc:chgData name="Ada Wong" userId="767b2aea-1030-4b8c-b37d-0ba4c05bc33e" providerId="ADAL" clId="{F6992FA8-18C0-442A-92A5-D241138E1843}" dt="2023-03-03T10:19:54.116" v="696" actId="20577"/>
        <pc:sldMkLst>
          <pc:docMk/>
          <pc:sldMk cId="2806595311" sldId="266"/>
        </pc:sldMkLst>
        <pc:spChg chg="add mod">
          <ac:chgData name="Ada Wong" userId="767b2aea-1030-4b8c-b37d-0ba4c05bc33e" providerId="ADAL" clId="{F6992FA8-18C0-442A-92A5-D241138E1843}" dt="2023-03-03T10:18:55.356" v="670" actId="1076"/>
          <ac:spMkLst>
            <pc:docMk/>
            <pc:sldMk cId="2806595311" sldId="266"/>
            <ac:spMk id="2" creationId="{76A41E38-3577-BAA9-730F-7D0AE370DB04}"/>
          </ac:spMkLst>
        </pc:spChg>
        <pc:spChg chg="add del mod">
          <ac:chgData name="Ada Wong" userId="767b2aea-1030-4b8c-b37d-0ba4c05bc33e" providerId="ADAL" clId="{F6992FA8-18C0-442A-92A5-D241138E1843}" dt="2023-03-03T10:17:38.395" v="662" actId="478"/>
          <ac:spMkLst>
            <pc:docMk/>
            <pc:sldMk cId="2806595311" sldId="266"/>
            <ac:spMk id="3" creationId="{8D4F8097-2C06-C28B-19B0-0D2CBF33FD71}"/>
          </ac:spMkLst>
        </pc:spChg>
        <pc:spChg chg="add mod">
          <ac:chgData name="Ada Wong" userId="767b2aea-1030-4b8c-b37d-0ba4c05bc33e" providerId="ADAL" clId="{F6992FA8-18C0-442A-92A5-D241138E1843}" dt="2023-03-03T09:47:04.184" v="208" actId="1076"/>
          <ac:spMkLst>
            <pc:docMk/>
            <pc:sldMk cId="2806595311" sldId="266"/>
            <ac:spMk id="5" creationId="{1895BDED-FC7A-F2CD-2C50-96B0FDDA443F}"/>
          </ac:spMkLst>
        </pc:spChg>
        <pc:spChg chg="add mod">
          <ac:chgData name="Ada Wong" userId="767b2aea-1030-4b8c-b37d-0ba4c05bc33e" providerId="ADAL" clId="{F6992FA8-18C0-442A-92A5-D241138E1843}" dt="2023-03-03T10:17:59.933" v="665" actId="1076"/>
          <ac:spMkLst>
            <pc:docMk/>
            <pc:sldMk cId="2806595311" sldId="266"/>
            <ac:spMk id="6" creationId="{1A005A1B-3B75-1A77-2D8D-C898039D36E6}"/>
          </ac:spMkLst>
        </pc:spChg>
        <pc:spChg chg="add mod">
          <ac:chgData name="Ada Wong" userId="767b2aea-1030-4b8c-b37d-0ba4c05bc33e" providerId="ADAL" clId="{F6992FA8-18C0-442A-92A5-D241138E1843}" dt="2023-03-03T10:19:54.116" v="696" actId="20577"/>
          <ac:spMkLst>
            <pc:docMk/>
            <pc:sldMk cId="2806595311" sldId="266"/>
            <ac:spMk id="9" creationId="{4BA2A452-B346-689E-F52E-BF8A53D21B93}"/>
          </ac:spMkLst>
        </pc:spChg>
        <pc:spChg chg="add mod">
          <ac:chgData name="Ada Wong" userId="767b2aea-1030-4b8c-b37d-0ba4c05bc33e" providerId="ADAL" clId="{F6992FA8-18C0-442A-92A5-D241138E1843}" dt="2023-03-03T10:18:06.860" v="666" actId="1076"/>
          <ac:spMkLst>
            <pc:docMk/>
            <pc:sldMk cId="2806595311" sldId="266"/>
            <ac:spMk id="10" creationId="{4308F222-0E5D-FF91-DC16-45C548B3D6C2}"/>
          </ac:spMkLst>
        </pc:spChg>
        <pc:spChg chg="add mod">
          <ac:chgData name="Ada Wong" userId="767b2aea-1030-4b8c-b37d-0ba4c05bc33e" providerId="ADAL" clId="{F6992FA8-18C0-442A-92A5-D241138E1843}" dt="2023-03-03T10:18:06.860" v="666" actId="1076"/>
          <ac:spMkLst>
            <pc:docMk/>
            <pc:sldMk cId="2806595311" sldId="266"/>
            <ac:spMk id="11" creationId="{A196096C-9B85-E702-60E1-2FE034BB35F8}"/>
          </ac:spMkLst>
        </pc:spChg>
        <pc:spChg chg="del mod">
          <ac:chgData name="Ada Wong" userId="767b2aea-1030-4b8c-b37d-0ba4c05bc33e" providerId="ADAL" clId="{F6992FA8-18C0-442A-92A5-D241138E1843}" dt="2023-03-03T09:46:36.848" v="200" actId="478"/>
          <ac:spMkLst>
            <pc:docMk/>
            <pc:sldMk cId="2806595311" sldId="266"/>
            <ac:spMk id="12" creationId="{3C36430F-5C9F-4DB7-B984-955057AB493A}"/>
          </ac:spMkLst>
        </pc:spChg>
        <pc:spChg chg="add mod">
          <ac:chgData name="Ada Wong" userId="767b2aea-1030-4b8c-b37d-0ba4c05bc33e" providerId="ADAL" clId="{F6992FA8-18C0-442A-92A5-D241138E1843}" dt="2023-03-03T10:19:34.891" v="686" actId="20577"/>
          <ac:spMkLst>
            <pc:docMk/>
            <pc:sldMk cId="2806595311" sldId="266"/>
            <ac:spMk id="12" creationId="{4D6E6596-3161-FDA4-A528-3335DB14EBB9}"/>
          </ac:spMkLst>
        </pc:spChg>
        <pc:spChg chg="add mod">
          <ac:chgData name="Ada Wong" userId="767b2aea-1030-4b8c-b37d-0ba4c05bc33e" providerId="ADAL" clId="{F6992FA8-18C0-442A-92A5-D241138E1843}" dt="2023-03-03T10:17:59.933" v="665" actId="1076"/>
          <ac:spMkLst>
            <pc:docMk/>
            <pc:sldMk cId="2806595311" sldId="266"/>
            <ac:spMk id="13" creationId="{69A5723D-1800-2EA6-7653-4573DC960997}"/>
          </ac:spMkLst>
        </pc:spChg>
        <pc:spChg chg="add mod">
          <ac:chgData name="Ada Wong" userId="767b2aea-1030-4b8c-b37d-0ba4c05bc33e" providerId="ADAL" clId="{F6992FA8-18C0-442A-92A5-D241138E1843}" dt="2023-03-03T10:17:59.933" v="665" actId="1076"/>
          <ac:spMkLst>
            <pc:docMk/>
            <pc:sldMk cId="2806595311" sldId="266"/>
            <ac:spMk id="14" creationId="{55465C5C-AAE6-AB54-DC16-00E4E3546782}"/>
          </ac:spMkLst>
        </pc:spChg>
        <pc:spChg chg="del mod">
          <ac:chgData name="Ada Wong" userId="767b2aea-1030-4b8c-b37d-0ba4c05bc33e" providerId="ADAL" clId="{F6992FA8-18C0-442A-92A5-D241138E1843}" dt="2023-03-03T09:46:35.762" v="199" actId="478"/>
          <ac:spMkLst>
            <pc:docMk/>
            <pc:sldMk cId="2806595311" sldId="266"/>
            <ac:spMk id="14" creationId="{D5120026-D7B8-4159-A2AD-0E74D169010A}"/>
          </ac:spMkLst>
        </pc:spChg>
        <pc:spChg chg="mod">
          <ac:chgData name="Ada Wong" userId="767b2aea-1030-4b8c-b37d-0ba4c05bc33e" providerId="ADAL" clId="{F6992FA8-18C0-442A-92A5-D241138E1843}" dt="2023-03-03T10:17:59.933" v="665" actId="1076"/>
          <ac:spMkLst>
            <pc:docMk/>
            <pc:sldMk cId="2806595311" sldId="266"/>
            <ac:spMk id="15" creationId="{0EA56050-5C09-4F67-ACED-779F6524C9AC}"/>
          </ac:spMkLst>
        </pc:spChg>
        <pc:spChg chg="del mod">
          <ac:chgData name="Ada Wong" userId="767b2aea-1030-4b8c-b37d-0ba4c05bc33e" providerId="ADAL" clId="{F6992FA8-18C0-442A-92A5-D241138E1843}" dt="2023-03-03T09:53:08.867" v="288" actId="478"/>
          <ac:spMkLst>
            <pc:docMk/>
            <pc:sldMk cId="2806595311" sldId="266"/>
            <ac:spMk id="16" creationId="{7C70807F-1BBA-47DC-94AE-43DF43FAC197}"/>
          </ac:spMkLst>
        </pc:spChg>
        <pc:spChg chg="del mod">
          <ac:chgData name="Ada Wong" userId="767b2aea-1030-4b8c-b37d-0ba4c05bc33e" providerId="ADAL" clId="{F6992FA8-18C0-442A-92A5-D241138E1843}" dt="2023-03-03T09:53:10.067" v="289" actId="478"/>
          <ac:spMkLst>
            <pc:docMk/>
            <pc:sldMk cId="2806595311" sldId="266"/>
            <ac:spMk id="17" creationId="{157E086D-3FA3-4B25-9B0F-FC90D9A284DB}"/>
          </ac:spMkLst>
        </pc:spChg>
        <pc:spChg chg="del">
          <ac:chgData name="Ada Wong" userId="767b2aea-1030-4b8c-b37d-0ba4c05bc33e" providerId="ADAL" clId="{F6992FA8-18C0-442A-92A5-D241138E1843}" dt="2023-03-03T09:44:16.368" v="88" actId="478"/>
          <ac:spMkLst>
            <pc:docMk/>
            <pc:sldMk cId="2806595311" sldId="266"/>
            <ac:spMk id="18" creationId="{3F3C88FF-9D8D-406B-98A0-587C20BDE4DC}"/>
          </ac:spMkLst>
        </pc:spChg>
        <pc:spChg chg="add mod">
          <ac:chgData name="Ada Wong" userId="767b2aea-1030-4b8c-b37d-0ba4c05bc33e" providerId="ADAL" clId="{F6992FA8-18C0-442A-92A5-D241138E1843}" dt="2023-03-03T10:18:22.563" v="668" actId="1076"/>
          <ac:spMkLst>
            <pc:docMk/>
            <pc:sldMk cId="2806595311" sldId="266"/>
            <ac:spMk id="18" creationId="{560B37CC-0201-D4C9-69AD-9AC45178D3FF}"/>
          </ac:spMkLst>
        </pc:spChg>
        <pc:spChg chg="add mod">
          <ac:chgData name="Ada Wong" userId="767b2aea-1030-4b8c-b37d-0ba4c05bc33e" providerId="ADAL" clId="{F6992FA8-18C0-442A-92A5-D241138E1843}" dt="2023-03-03T10:18:06.860" v="666" actId="1076"/>
          <ac:spMkLst>
            <pc:docMk/>
            <pc:sldMk cId="2806595311" sldId="266"/>
            <ac:spMk id="19" creationId="{A4984D99-5CC2-0D82-CE99-F360A215EA81}"/>
          </ac:spMkLst>
        </pc:spChg>
        <pc:spChg chg="del mod">
          <ac:chgData name="Ada Wong" userId="767b2aea-1030-4b8c-b37d-0ba4c05bc33e" providerId="ADAL" clId="{F6992FA8-18C0-442A-92A5-D241138E1843}" dt="2023-03-03T09:46:02.527" v="192" actId="478"/>
          <ac:spMkLst>
            <pc:docMk/>
            <pc:sldMk cId="2806595311" sldId="266"/>
            <ac:spMk id="20" creationId="{207C7757-1458-4C51-A855-F5DA835352D4}"/>
          </ac:spMkLst>
        </pc:spChg>
        <pc:spChg chg="add mod">
          <ac:chgData name="Ada Wong" userId="767b2aea-1030-4b8c-b37d-0ba4c05bc33e" providerId="ADAL" clId="{F6992FA8-18C0-442A-92A5-D241138E1843}" dt="2023-03-03T10:18:06.860" v="666" actId="1076"/>
          <ac:spMkLst>
            <pc:docMk/>
            <pc:sldMk cId="2806595311" sldId="266"/>
            <ac:spMk id="20" creationId="{469A223C-CB3C-B24C-3A12-077678C8DD3E}"/>
          </ac:spMkLst>
        </pc:spChg>
        <pc:spChg chg="add mod">
          <ac:chgData name="Ada Wong" userId="767b2aea-1030-4b8c-b37d-0ba4c05bc33e" providerId="ADAL" clId="{F6992FA8-18C0-442A-92A5-D241138E1843}" dt="2023-03-03T10:18:22.563" v="668" actId="1076"/>
          <ac:spMkLst>
            <pc:docMk/>
            <pc:sldMk cId="2806595311" sldId="266"/>
            <ac:spMk id="21" creationId="{4E097AB0-F5EA-0D61-F5C5-B812DAF6A8F7}"/>
          </ac:spMkLst>
        </pc:spChg>
        <pc:spChg chg="del mod">
          <ac:chgData name="Ada Wong" userId="767b2aea-1030-4b8c-b37d-0ba4c05bc33e" providerId="ADAL" clId="{F6992FA8-18C0-442A-92A5-D241138E1843}" dt="2023-03-03T09:46:03.823" v="193" actId="478"/>
          <ac:spMkLst>
            <pc:docMk/>
            <pc:sldMk cId="2806595311" sldId="266"/>
            <ac:spMk id="21" creationId="{7332189F-10DF-4EF1-BC1A-0957BA463239}"/>
          </ac:spMkLst>
        </pc:spChg>
        <pc:spChg chg="del mod">
          <ac:chgData name="Ada Wong" userId="767b2aea-1030-4b8c-b37d-0ba4c05bc33e" providerId="ADAL" clId="{F6992FA8-18C0-442A-92A5-D241138E1843}" dt="2023-03-03T09:46:08.631" v="194" actId="478"/>
          <ac:spMkLst>
            <pc:docMk/>
            <pc:sldMk cId="2806595311" sldId="266"/>
            <ac:spMk id="23" creationId="{CF7E0999-A36C-4CAE-A75D-D05B8937DCE2}"/>
          </ac:spMkLst>
        </pc:spChg>
        <pc:spChg chg="del mod">
          <ac:chgData name="Ada Wong" userId="767b2aea-1030-4b8c-b37d-0ba4c05bc33e" providerId="ADAL" clId="{F6992FA8-18C0-442A-92A5-D241138E1843}" dt="2023-03-03T09:46:10.367" v="195" actId="478"/>
          <ac:spMkLst>
            <pc:docMk/>
            <pc:sldMk cId="2806595311" sldId="266"/>
            <ac:spMk id="24" creationId="{151B79F0-AEFF-4A53-9FAA-60B00D8DEB7A}"/>
          </ac:spMkLst>
        </pc:spChg>
        <pc:spChg chg="mod">
          <ac:chgData name="Ada Wong" userId="767b2aea-1030-4b8c-b37d-0ba4c05bc33e" providerId="ADAL" clId="{F6992FA8-18C0-442A-92A5-D241138E1843}" dt="2023-03-03T10:18:38.771" v="669" actId="1076"/>
          <ac:spMkLst>
            <pc:docMk/>
            <pc:sldMk cId="2806595311" sldId="266"/>
            <ac:spMk id="40" creationId="{BCB1DE1B-AA61-4ECB-9ABF-E12C2DEEF645}"/>
          </ac:spMkLst>
        </pc:spChg>
        <pc:picChg chg="del mod">
          <ac:chgData name="Ada Wong" userId="767b2aea-1030-4b8c-b37d-0ba4c05bc33e" providerId="ADAL" clId="{F6992FA8-18C0-442A-92A5-D241138E1843}" dt="2023-03-03T09:53:11.322" v="290" actId="478"/>
          <ac:picMkLst>
            <pc:docMk/>
            <pc:sldMk cId="2806595311" sldId="266"/>
            <ac:picMk id="2" creationId="{612BF86B-4ADA-4FC8-96DC-58835868AF7A}"/>
          </ac:picMkLst>
        </pc:picChg>
        <pc:picChg chg="del mod">
          <ac:chgData name="Ada Wong" userId="767b2aea-1030-4b8c-b37d-0ba4c05bc33e" providerId="ADAL" clId="{F6992FA8-18C0-442A-92A5-D241138E1843}" dt="2023-03-03T09:53:04.627" v="286" actId="478"/>
          <ac:picMkLst>
            <pc:docMk/>
            <pc:sldMk cId="2806595311" sldId="266"/>
            <ac:picMk id="3" creationId="{B5BD0DD9-5144-4235-A1A3-D1BF25CFFE6E}"/>
          </ac:picMkLst>
        </pc:picChg>
        <pc:picChg chg="add mod">
          <ac:chgData name="Ada Wong" userId="767b2aea-1030-4b8c-b37d-0ba4c05bc33e" providerId="ADAL" clId="{F6992FA8-18C0-442A-92A5-D241138E1843}" dt="2023-03-03T10:17:39.671" v="663"/>
          <ac:picMkLst>
            <pc:docMk/>
            <pc:sldMk cId="2806595311" sldId="266"/>
            <ac:picMk id="4" creationId="{20C51209-704C-7961-AF40-AE67A364F63E}"/>
          </ac:picMkLst>
        </pc:picChg>
        <pc:picChg chg="del mod">
          <ac:chgData name="Ada Wong" userId="767b2aea-1030-4b8c-b37d-0ba4c05bc33e" providerId="ADAL" clId="{F6992FA8-18C0-442A-92A5-D241138E1843}" dt="2023-03-03T09:53:06.193" v="287" actId="478"/>
          <ac:picMkLst>
            <pc:docMk/>
            <pc:sldMk cId="2806595311" sldId="266"/>
            <ac:picMk id="4" creationId="{F94022BE-6352-46F2-A23E-61C8E744E5E7}"/>
          </ac:picMkLst>
        </pc:picChg>
        <pc:picChg chg="add del mod">
          <ac:chgData name="Ada Wong" userId="767b2aea-1030-4b8c-b37d-0ba4c05bc33e" providerId="ADAL" clId="{F6992FA8-18C0-442A-92A5-D241138E1843}" dt="2023-03-03T09:59:06.469" v="446" actId="478"/>
          <ac:picMkLst>
            <pc:docMk/>
            <pc:sldMk cId="2806595311" sldId="266"/>
            <ac:picMk id="8" creationId="{C4027F6E-5474-7EE9-F4BF-017FEB14DC9F}"/>
          </ac:picMkLst>
        </pc:picChg>
      </pc:sldChg>
      <pc:sldChg chg="addSp delSp modSp mod">
        <pc:chgData name="Ada Wong" userId="767b2aea-1030-4b8c-b37d-0ba4c05bc33e" providerId="ADAL" clId="{F6992FA8-18C0-442A-92A5-D241138E1843}" dt="2023-03-03T10:20:35.322" v="697" actId="164"/>
        <pc:sldMkLst>
          <pc:docMk/>
          <pc:sldMk cId="3373146252" sldId="267"/>
        </pc:sldMkLst>
        <pc:spChg chg="del mod">
          <ac:chgData name="Ada Wong" userId="767b2aea-1030-4b8c-b37d-0ba4c05bc33e" providerId="ADAL" clId="{F6992FA8-18C0-442A-92A5-D241138E1843}" dt="2023-03-03T09:51:24.241" v="273" actId="478"/>
          <ac:spMkLst>
            <pc:docMk/>
            <pc:sldMk cId="3373146252" sldId="267"/>
            <ac:spMk id="2" creationId="{A13C9F0C-A27F-4C20-B545-A4A33F7EC961}"/>
          </ac:spMkLst>
        </pc:spChg>
        <pc:spChg chg="add del mod">
          <ac:chgData name="Ada Wong" userId="767b2aea-1030-4b8c-b37d-0ba4c05bc33e" providerId="ADAL" clId="{F6992FA8-18C0-442A-92A5-D241138E1843}" dt="2023-03-03T10:18:59.354" v="671" actId="478"/>
          <ac:spMkLst>
            <pc:docMk/>
            <pc:sldMk cId="3373146252" sldId="267"/>
            <ac:spMk id="4" creationId="{CD814873-D8DE-7973-36E4-68C14FFA0EB8}"/>
          </ac:spMkLst>
        </pc:spChg>
        <pc:spChg chg="mod topLvl">
          <ac:chgData name="Ada Wong" userId="767b2aea-1030-4b8c-b37d-0ba4c05bc33e" providerId="ADAL" clId="{F6992FA8-18C0-442A-92A5-D241138E1843}" dt="2023-03-03T10:20:35.322" v="697" actId="164"/>
          <ac:spMkLst>
            <pc:docMk/>
            <pc:sldMk cId="3373146252" sldId="267"/>
            <ac:spMk id="5" creationId="{3AB85310-7015-4277-B121-3E5E54F28FB4}"/>
          </ac:spMkLst>
        </pc:spChg>
        <pc:spChg chg="mod topLvl">
          <ac:chgData name="Ada Wong" userId="767b2aea-1030-4b8c-b37d-0ba4c05bc33e" providerId="ADAL" clId="{F6992FA8-18C0-442A-92A5-D241138E1843}" dt="2023-03-03T10:20:35.322" v="697" actId="164"/>
          <ac:spMkLst>
            <pc:docMk/>
            <pc:sldMk cId="3373146252" sldId="267"/>
            <ac:spMk id="6" creationId="{9407B281-9662-42A8-82F7-3BC747D0CE68}"/>
          </ac:spMkLst>
        </pc:spChg>
        <pc:spChg chg="mod topLvl">
          <ac:chgData name="Ada Wong" userId="767b2aea-1030-4b8c-b37d-0ba4c05bc33e" providerId="ADAL" clId="{F6992FA8-18C0-442A-92A5-D241138E1843}" dt="2023-03-03T10:20:35.322" v="697" actId="164"/>
          <ac:spMkLst>
            <pc:docMk/>
            <pc:sldMk cId="3373146252" sldId="267"/>
            <ac:spMk id="7" creationId="{8B5B2660-F3CE-4F47-8318-251C907DC761}"/>
          </ac:spMkLst>
        </pc:spChg>
        <pc:spChg chg="mod topLvl">
          <ac:chgData name="Ada Wong" userId="767b2aea-1030-4b8c-b37d-0ba4c05bc33e" providerId="ADAL" clId="{F6992FA8-18C0-442A-92A5-D241138E1843}" dt="2023-03-03T10:20:35.322" v="697" actId="164"/>
          <ac:spMkLst>
            <pc:docMk/>
            <pc:sldMk cId="3373146252" sldId="267"/>
            <ac:spMk id="8" creationId="{CE5205C9-BD96-49DB-88F2-012030611DA8}"/>
          </ac:spMkLst>
        </pc:spChg>
        <pc:spChg chg="add del mod">
          <ac:chgData name="Ada Wong" userId="767b2aea-1030-4b8c-b37d-0ba4c05bc33e" providerId="ADAL" clId="{F6992FA8-18C0-442A-92A5-D241138E1843}" dt="2023-03-03T10:16:32.912" v="649" actId="478"/>
          <ac:spMkLst>
            <pc:docMk/>
            <pc:sldMk cId="3373146252" sldId="267"/>
            <ac:spMk id="31" creationId="{126271CD-9322-5A1E-CF58-FD143DA689EF}"/>
          </ac:spMkLst>
        </pc:spChg>
        <pc:spChg chg="del mod">
          <ac:chgData name="Ada Wong" userId="767b2aea-1030-4b8c-b37d-0ba4c05bc33e" providerId="ADAL" clId="{F6992FA8-18C0-442A-92A5-D241138E1843}" dt="2023-03-03T09:38:46.264" v="30" actId="478"/>
          <ac:spMkLst>
            <pc:docMk/>
            <pc:sldMk cId="3373146252" sldId="267"/>
            <ac:spMk id="31" creationId="{368C0754-7E39-4502-9F95-98DA2EE5ED25}"/>
          </ac:spMkLst>
        </pc:spChg>
        <pc:spChg chg="mod">
          <ac:chgData name="Ada Wong" userId="767b2aea-1030-4b8c-b37d-0ba4c05bc33e" providerId="ADAL" clId="{F6992FA8-18C0-442A-92A5-D241138E1843}" dt="2023-03-03T10:17:30.354" v="661" actId="1076"/>
          <ac:spMkLst>
            <pc:docMk/>
            <pc:sldMk cId="3373146252" sldId="267"/>
            <ac:spMk id="32" creationId="{B62A040E-12E6-4840-8CD5-433441BD6BEC}"/>
          </ac:spMkLst>
        </pc:spChg>
        <pc:spChg chg="add mod">
          <ac:chgData name="Ada Wong" userId="767b2aea-1030-4b8c-b37d-0ba4c05bc33e" providerId="ADAL" clId="{F6992FA8-18C0-442A-92A5-D241138E1843}" dt="2023-03-03T10:19:00.608" v="672"/>
          <ac:spMkLst>
            <pc:docMk/>
            <pc:sldMk cId="3373146252" sldId="267"/>
            <ac:spMk id="33" creationId="{0F6E70BA-788D-CFD1-38CF-8B919CACBBD3}"/>
          </ac:spMkLst>
        </pc:spChg>
        <pc:spChg chg="add mod">
          <ac:chgData name="Ada Wong" userId="767b2aea-1030-4b8c-b37d-0ba4c05bc33e" providerId="ADAL" clId="{F6992FA8-18C0-442A-92A5-D241138E1843}" dt="2023-03-03T09:51:19.774" v="271"/>
          <ac:spMkLst>
            <pc:docMk/>
            <pc:sldMk cId="3373146252" sldId="267"/>
            <ac:spMk id="47" creationId="{B97BDA3D-4DF3-F530-F455-6E1BD6D4CB1F}"/>
          </ac:spMkLst>
        </pc:spChg>
        <pc:grpChg chg="add mod">
          <ac:chgData name="Ada Wong" userId="767b2aea-1030-4b8c-b37d-0ba4c05bc33e" providerId="ADAL" clId="{F6992FA8-18C0-442A-92A5-D241138E1843}" dt="2023-03-03T10:20:35.322" v="697" actId="164"/>
          <ac:grpSpMkLst>
            <pc:docMk/>
            <pc:sldMk cId="3373146252" sldId="267"/>
            <ac:grpSpMk id="34" creationId="{6012F73E-FD1C-E9E7-19E4-1C43D9CAF10E}"/>
          </ac:grpSpMkLst>
        </pc:grpChg>
        <pc:grpChg chg="del mod">
          <ac:chgData name="Ada Wong" userId="767b2aea-1030-4b8c-b37d-0ba4c05bc33e" providerId="ADAL" clId="{F6992FA8-18C0-442A-92A5-D241138E1843}" dt="2023-03-03T09:38:18.425" v="26" actId="165"/>
          <ac:grpSpMkLst>
            <pc:docMk/>
            <pc:sldMk cId="3373146252" sldId="267"/>
            <ac:grpSpMk id="42" creationId="{DCB0ED5C-8B69-4AD3-8736-191F98BF23E0}"/>
          </ac:grpSpMkLst>
        </pc:grpChg>
        <pc:picChg chg="add mod">
          <ac:chgData name="Ada Wong" userId="767b2aea-1030-4b8c-b37d-0ba4c05bc33e" providerId="ADAL" clId="{F6992FA8-18C0-442A-92A5-D241138E1843}" dt="2023-03-03T10:17:08.377" v="657" actId="1076"/>
          <ac:picMkLst>
            <pc:docMk/>
            <pc:sldMk cId="3373146252" sldId="267"/>
            <ac:picMk id="3" creationId="{A66EB3FD-1ACC-3D89-24B5-67F1F9D4C19E}"/>
          </ac:picMkLst>
        </pc:picChg>
        <pc:picChg chg="add del mod">
          <ac:chgData name="Ada Wong" userId="767b2aea-1030-4b8c-b37d-0ba4c05bc33e" providerId="ADAL" clId="{F6992FA8-18C0-442A-92A5-D241138E1843}" dt="2023-03-03T10:03:33.407" v="534" actId="478"/>
          <ac:picMkLst>
            <pc:docMk/>
            <pc:sldMk cId="3373146252" sldId="267"/>
            <ac:picMk id="3" creationId="{FF124C5E-CFBF-1DA6-4F75-4E9516FE7B5D}"/>
          </ac:picMkLst>
        </pc:picChg>
        <pc:picChg chg="add del">
          <ac:chgData name="Ada Wong" userId="767b2aea-1030-4b8c-b37d-0ba4c05bc33e" providerId="ADAL" clId="{F6992FA8-18C0-442A-92A5-D241138E1843}" dt="2023-03-03T09:38:04.633" v="23" actId="478"/>
          <ac:picMkLst>
            <pc:docMk/>
            <pc:sldMk cId="3373146252" sldId="267"/>
            <ac:picMk id="4" creationId="{6458C661-0306-F34E-3936-0BF324B5B402}"/>
          </ac:picMkLst>
        </pc:picChg>
        <pc:picChg chg="add del mod">
          <ac:chgData name="Ada Wong" userId="767b2aea-1030-4b8c-b37d-0ba4c05bc33e" providerId="ADAL" clId="{F6992FA8-18C0-442A-92A5-D241138E1843}" dt="2023-03-03T09:51:11.632" v="270" actId="478"/>
          <ac:picMkLst>
            <pc:docMk/>
            <pc:sldMk cId="3373146252" sldId="267"/>
            <ac:picMk id="34" creationId="{7B1796BD-0440-5A3B-5813-48DADDE2A623}"/>
          </ac:picMkLst>
        </pc:picChg>
        <pc:picChg chg="add del mod">
          <ac:chgData name="Ada Wong" userId="767b2aea-1030-4b8c-b37d-0ba4c05bc33e" providerId="ADAL" clId="{F6992FA8-18C0-442A-92A5-D241138E1843}" dt="2023-03-03T09:40:20.960" v="47" actId="478"/>
          <ac:picMkLst>
            <pc:docMk/>
            <pc:sldMk cId="3373146252" sldId="267"/>
            <ac:picMk id="38" creationId="{D25819CE-0A64-50FF-D3BD-3A5DCEF50FDD}"/>
          </ac:picMkLst>
        </pc:picChg>
        <pc:picChg chg="add del mod">
          <ac:chgData name="Ada Wong" userId="767b2aea-1030-4b8c-b37d-0ba4c05bc33e" providerId="ADAL" clId="{F6992FA8-18C0-442A-92A5-D241138E1843}" dt="2023-03-03T09:43:34.910" v="85" actId="478"/>
          <ac:picMkLst>
            <pc:docMk/>
            <pc:sldMk cId="3373146252" sldId="267"/>
            <ac:picMk id="40" creationId="{DA0199FF-584E-A437-78CD-3A632F5B9A78}"/>
          </ac:picMkLst>
        </pc:pic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9" creationId="{3E4CA7F1-0964-4664-AF6C-03DA9BBEE3CF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10" creationId="{80D6A86F-519A-4E7E-B663-B79E58F58C6B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11" creationId="{5713055C-B3B2-4791-9BBC-C4AB5E5008EA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12" creationId="{B74339CA-8930-42CA-8CED-E9983D2E53AC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13" creationId="{45DC8CD3-3629-41D3-9D1D-473B5A533873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14" creationId="{F1198267-D75A-4CEA-8C83-288D30030BB5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15" creationId="{86A74EFE-33D2-4DBC-9E00-7D2F96811CF3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16" creationId="{5AA763BC-F1B1-47BB-91DF-9DF22504602B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17" creationId="{0DFAE4EC-37B6-4B94-82E4-F85AF648A7BF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18" creationId="{18EF794D-EA99-4C2E-9E09-6DA3CE1364F7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19" creationId="{7613B5E7-80A3-4D67-8EB0-BB42C5785D0E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20" creationId="{C7E84302-C5BC-48CE-BA5B-B2667C79D807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21" creationId="{165F33BE-BD2D-41B5-AFCC-90A631EB21ED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22" creationId="{4D9BAFCE-DEA4-4A79-8A6D-32ADCD4283CB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23" creationId="{32C32742-ADF6-47B4-AFD1-4A26DCDB53FF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24" creationId="{42045B75-55E8-44F4-A681-C691ADF3A241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25" creationId="{F9E1802B-C36A-4EDE-97E1-982582F95FD3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26" creationId="{223258F7-84BD-46CA-8DDC-18331D518540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27" creationId="{3D2200BF-CCAC-4C06-BE5A-F039291A7FD5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28" creationId="{174631D6-D05C-42D0-BCFE-DFBE51194DD5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29" creationId="{40183861-0C94-42CB-B537-108B81B613A2}"/>
          </ac:cxnSpMkLst>
        </pc:cxnChg>
        <pc:cxnChg chg="mod topLvl">
          <ac:chgData name="Ada Wong" userId="767b2aea-1030-4b8c-b37d-0ba4c05bc33e" providerId="ADAL" clId="{F6992FA8-18C0-442A-92A5-D241138E1843}" dt="2023-03-03T10:20:35.322" v="697" actId="164"/>
          <ac:cxnSpMkLst>
            <pc:docMk/>
            <pc:sldMk cId="3373146252" sldId="267"/>
            <ac:cxnSpMk id="30" creationId="{94D8563D-D72E-48FD-A4F8-47198E6C905F}"/>
          </ac:cxnSpMkLst>
        </pc:cxnChg>
      </pc:sldChg>
    </pc:docChg>
  </pc:docChgLst>
  <pc:docChgLst>
    <pc:chgData name="Ada Wong" userId="767b2aea-1030-4b8c-b37d-0ba4c05bc33e" providerId="ADAL" clId="{6D145637-C6BA-4F9D-9353-9F5BF5363D3D}"/>
    <pc:docChg chg="undo custSel delSld modSld sldOrd modSection">
      <pc:chgData name="Ada Wong" userId="767b2aea-1030-4b8c-b37d-0ba4c05bc33e" providerId="ADAL" clId="{6D145637-C6BA-4F9D-9353-9F5BF5363D3D}" dt="2023-02-17T04:29:15.961" v="531" actId="113"/>
      <pc:docMkLst>
        <pc:docMk/>
      </pc:docMkLst>
      <pc:sldChg chg="addSp delSp modSp mod ord">
        <pc:chgData name="Ada Wong" userId="767b2aea-1030-4b8c-b37d-0ba4c05bc33e" providerId="ADAL" clId="{6D145637-C6BA-4F9D-9353-9F5BF5363D3D}" dt="2023-02-17T04:29:15.961" v="531" actId="113"/>
        <pc:sldMkLst>
          <pc:docMk/>
          <pc:sldMk cId="2806595311" sldId="266"/>
        </pc:sldMkLst>
        <pc:spChg chg="add mod">
          <ac:chgData name="Ada Wong" userId="767b2aea-1030-4b8c-b37d-0ba4c05bc33e" providerId="ADAL" clId="{6D145637-C6BA-4F9D-9353-9F5BF5363D3D}" dt="2023-02-17T04:26:09.065" v="519" actId="1036"/>
          <ac:spMkLst>
            <pc:docMk/>
            <pc:sldMk cId="2806595311" sldId="266"/>
            <ac:spMk id="12" creationId="{3C36430F-5C9F-4DB7-B984-955057AB493A}"/>
          </ac:spMkLst>
        </pc:spChg>
        <pc:spChg chg="add mod">
          <ac:chgData name="Ada Wong" userId="767b2aea-1030-4b8c-b37d-0ba4c05bc33e" providerId="ADAL" clId="{6D145637-C6BA-4F9D-9353-9F5BF5363D3D}" dt="2023-02-17T04:26:09.065" v="519" actId="1036"/>
          <ac:spMkLst>
            <pc:docMk/>
            <pc:sldMk cId="2806595311" sldId="266"/>
            <ac:spMk id="14" creationId="{D5120026-D7B8-4159-A2AD-0E74D169010A}"/>
          </ac:spMkLst>
        </pc:spChg>
        <pc:spChg chg="add mod">
          <ac:chgData name="Ada Wong" userId="767b2aea-1030-4b8c-b37d-0ba4c05bc33e" providerId="ADAL" clId="{6D145637-C6BA-4F9D-9353-9F5BF5363D3D}" dt="2023-02-17T04:26:09.065" v="519" actId="1036"/>
          <ac:spMkLst>
            <pc:docMk/>
            <pc:sldMk cId="2806595311" sldId="266"/>
            <ac:spMk id="15" creationId="{0EA56050-5C09-4F67-ACED-779F6524C9AC}"/>
          </ac:spMkLst>
        </pc:spChg>
        <pc:spChg chg="add mod">
          <ac:chgData name="Ada Wong" userId="767b2aea-1030-4b8c-b37d-0ba4c05bc33e" providerId="ADAL" clId="{6D145637-C6BA-4F9D-9353-9F5BF5363D3D}" dt="2023-02-17T04:26:09.065" v="519" actId="1036"/>
          <ac:spMkLst>
            <pc:docMk/>
            <pc:sldMk cId="2806595311" sldId="266"/>
            <ac:spMk id="16" creationId="{7C70807F-1BBA-47DC-94AE-43DF43FAC197}"/>
          </ac:spMkLst>
        </pc:spChg>
        <pc:spChg chg="add mod">
          <ac:chgData name="Ada Wong" userId="767b2aea-1030-4b8c-b37d-0ba4c05bc33e" providerId="ADAL" clId="{6D145637-C6BA-4F9D-9353-9F5BF5363D3D}" dt="2023-02-17T04:26:33.935" v="525" actId="1076"/>
          <ac:spMkLst>
            <pc:docMk/>
            <pc:sldMk cId="2806595311" sldId="266"/>
            <ac:spMk id="17" creationId="{157E086D-3FA3-4B25-9B0F-FC90D9A284DB}"/>
          </ac:spMkLst>
        </pc:spChg>
        <pc:spChg chg="add mod">
          <ac:chgData name="Ada Wong" userId="767b2aea-1030-4b8c-b37d-0ba4c05bc33e" providerId="ADAL" clId="{6D145637-C6BA-4F9D-9353-9F5BF5363D3D}" dt="2023-02-17T04:29:15.961" v="531" actId="113"/>
          <ac:spMkLst>
            <pc:docMk/>
            <pc:sldMk cId="2806595311" sldId="266"/>
            <ac:spMk id="18" creationId="{3F3C88FF-9D8D-406B-98A0-587C20BDE4DC}"/>
          </ac:spMkLst>
        </pc:spChg>
        <pc:spChg chg="mod">
          <ac:chgData name="Ada Wong" userId="767b2aea-1030-4b8c-b37d-0ba4c05bc33e" providerId="ADAL" clId="{6D145637-C6BA-4F9D-9353-9F5BF5363D3D}" dt="2023-02-17T04:26:44.808" v="527" actId="1076"/>
          <ac:spMkLst>
            <pc:docMk/>
            <pc:sldMk cId="2806595311" sldId="266"/>
            <ac:spMk id="20" creationId="{207C7757-1458-4C51-A855-F5DA835352D4}"/>
          </ac:spMkLst>
        </pc:spChg>
        <pc:spChg chg="mod">
          <ac:chgData name="Ada Wong" userId="767b2aea-1030-4b8c-b37d-0ba4c05bc33e" providerId="ADAL" clId="{6D145637-C6BA-4F9D-9353-9F5BF5363D3D}" dt="2023-02-17T04:26:09.065" v="519" actId="1036"/>
          <ac:spMkLst>
            <pc:docMk/>
            <pc:sldMk cId="2806595311" sldId="266"/>
            <ac:spMk id="21" creationId="{7332189F-10DF-4EF1-BC1A-0957BA463239}"/>
          </ac:spMkLst>
        </pc:spChg>
        <pc:spChg chg="mod">
          <ac:chgData name="Ada Wong" userId="767b2aea-1030-4b8c-b37d-0ba4c05bc33e" providerId="ADAL" clId="{6D145637-C6BA-4F9D-9353-9F5BF5363D3D}" dt="2023-02-17T04:26:09.065" v="519" actId="1036"/>
          <ac:spMkLst>
            <pc:docMk/>
            <pc:sldMk cId="2806595311" sldId="266"/>
            <ac:spMk id="23" creationId="{CF7E0999-A36C-4CAE-A75D-D05B8937DCE2}"/>
          </ac:spMkLst>
        </pc:spChg>
        <pc:spChg chg="mod">
          <ac:chgData name="Ada Wong" userId="767b2aea-1030-4b8c-b37d-0ba4c05bc33e" providerId="ADAL" clId="{6D145637-C6BA-4F9D-9353-9F5BF5363D3D}" dt="2023-02-17T04:26:09.065" v="519" actId="1036"/>
          <ac:spMkLst>
            <pc:docMk/>
            <pc:sldMk cId="2806595311" sldId="266"/>
            <ac:spMk id="24" creationId="{151B79F0-AEFF-4A53-9FAA-60B00D8DEB7A}"/>
          </ac:spMkLst>
        </pc:spChg>
        <pc:spChg chg="del">
          <ac:chgData name="Ada Wong" userId="767b2aea-1030-4b8c-b37d-0ba4c05bc33e" providerId="ADAL" clId="{6D145637-C6BA-4F9D-9353-9F5BF5363D3D}" dt="2023-02-16T02:55:38.960" v="77" actId="478"/>
          <ac:spMkLst>
            <pc:docMk/>
            <pc:sldMk cId="2806595311" sldId="266"/>
            <ac:spMk id="25" creationId="{F8B1776D-05DE-4357-A04A-43DD7C9F50E5}"/>
          </ac:spMkLst>
        </pc:spChg>
        <pc:spChg chg="del">
          <ac:chgData name="Ada Wong" userId="767b2aea-1030-4b8c-b37d-0ba4c05bc33e" providerId="ADAL" clId="{6D145637-C6BA-4F9D-9353-9F5BF5363D3D}" dt="2023-02-16T02:55:57.268" v="110" actId="478"/>
          <ac:spMkLst>
            <pc:docMk/>
            <pc:sldMk cId="2806595311" sldId="266"/>
            <ac:spMk id="26" creationId="{3261C046-17AE-4AAE-A30F-A9471DB4C5F8}"/>
          </ac:spMkLst>
        </pc:spChg>
        <pc:spChg chg="mod">
          <ac:chgData name="Ada Wong" userId="767b2aea-1030-4b8c-b37d-0ba4c05bc33e" providerId="ADAL" clId="{6D145637-C6BA-4F9D-9353-9F5BF5363D3D}" dt="2023-02-17T04:26:09.065" v="519" actId="1036"/>
          <ac:spMkLst>
            <pc:docMk/>
            <pc:sldMk cId="2806595311" sldId="266"/>
            <ac:spMk id="40" creationId="{BCB1DE1B-AA61-4ECB-9ABF-E12C2DEEF645}"/>
          </ac:spMkLst>
        </pc:spChg>
        <pc:picChg chg="mod ord">
          <ac:chgData name="Ada Wong" userId="767b2aea-1030-4b8c-b37d-0ba4c05bc33e" providerId="ADAL" clId="{6D145637-C6BA-4F9D-9353-9F5BF5363D3D}" dt="2023-02-17T04:26:09.065" v="519" actId="1036"/>
          <ac:picMkLst>
            <pc:docMk/>
            <pc:sldMk cId="2806595311" sldId="266"/>
            <ac:picMk id="2" creationId="{612BF86B-4ADA-4FC8-96DC-58835868AF7A}"/>
          </ac:picMkLst>
        </pc:picChg>
        <pc:picChg chg="mod ord">
          <ac:chgData name="Ada Wong" userId="767b2aea-1030-4b8c-b37d-0ba4c05bc33e" providerId="ADAL" clId="{6D145637-C6BA-4F9D-9353-9F5BF5363D3D}" dt="2023-02-17T04:26:35.879" v="526" actId="1076"/>
          <ac:picMkLst>
            <pc:docMk/>
            <pc:sldMk cId="2806595311" sldId="266"/>
            <ac:picMk id="3" creationId="{B5BD0DD9-5144-4235-A1A3-D1BF25CFFE6E}"/>
          </ac:picMkLst>
        </pc:picChg>
        <pc:picChg chg="mod ord">
          <ac:chgData name="Ada Wong" userId="767b2aea-1030-4b8c-b37d-0ba4c05bc33e" providerId="ADAL" clId="{6D145637-C6BA-4F9D-9353-9F5BF5363D3D}" dt="2023-02-17T04:26:31.871" v="524" actId="1076"/>
          <ac:picMkLst>
            <pc:docMk/>
            <pc:sldMk cId="2806595311" sldId="266"/>
            <ac:picMk id="4" creationId="{F94022BE-6352-46F2-A23E-61C8E744E5E7}"/>
          </ac:picMkLst>
        </pc:picChg>
        <pc:picChg chg="del mod">
          <ac:chgData name="Ada Wong" userId="767b2aea-1030-4b8c-b37d-0ba4c05bc33e" providerId="ADAL" clId="{6D145637-C6BA-4F9D-9353-9F5BF5363D3D}" dt="2023-02-16T04:52:23.396" v="386" actId="21"/>
          <ac:picMkLst>
            <pc:docMk/>
            <pc:sldMk cId="2806595311" sldId="266"/>
            <ac:picMk id="7" creationId="{04B4E524-361C-4FF2-A6EE-B734707E37EE}"/>
          </ac:picMkLst>
        </pc:picChg>
        <pc:picChg chg="add del mod">
          <ac:chgData name="Ada Wong" userId="767b2aea-1030-4b8c-b37d-0ba4c05bc33e" providerId="ADAL" clId="{6D145637-C6BA-4F9D-9353-9F5BF5363D3D}" dt="2023-02-16T04:53:03.109" v="394" actId="21"/>
          <ac:picMkLst>
            <pc:docMk/>
            <pc:sldMk cId="2806595311" sldId="266"/>
            <ac:picMk id="11" creationId="{53C5A838-8873-4EBD-BFE2-B867B86FA902}"/>
          </ac:picMkLst>
        </pc:picChg>
        <pc:picChg chg="del mod">
          <ac:chgData name="Ada Wong" userId="767b2aea-1030-4b8c-b37d-0ba4c05bc33e" providerId="ADAL" clId="{6D145637-C6BA-4F9D-9353-9F5BF5363D3D}" dt="2023-02-16T04:52:08.977" v="383" actId="21"/>
          <ac:picMkLst>
            <pc:docMk/>
            <pc:sldMk cId="2806595311" sldId="266"/>
            <ac:picMk id="13" creationId="{0F99BB47-1C2C-4DA8-92FE-7C01C9B3C768}"/>
          </ac:picMkLst>
        </pc:picChg>
      </pc:sldChg>
      <pc:sldChg chg="addSp modSp mod ord">
        <pc:chgData name="Ada Wong" userId="767b2aea-1030-4b8c-b37d-0ba4c05bc33e" providerId="ADAL" clId="{6D145637-C6BA-4F9D-9353-9F5BF5363D3D}" dt="2023-02-17T04:29:09.165" v="528" actId="207"/>
        <pc:sldMkLst>
          <pc:docMk/>
          <pc:sldMk cId="3373146252" sldId="267"/>
        </pc:sldMkLst>
        <pc:spChg chg="add mod">
          <ac:chgData name="Ada Wong" userId="767b2aea-1030-4b8c-b37d-0ba4c05bc33e" providerId="ADAL" clId="{6D145637-C6BA-4F9D-9353-9F5BF5363D3D}" dt="2023-02-17T04:29:09.165" v="528" actId="207"/>
          <ac:spMkLst>
            <pc:docMk/>
            <pc:sldMk cId="3373146252" sldId="267"/>
            <ac:spMk id="2" creationId="{A13C9F0C-A27F-4C20-B545-A4A33F7EC961}"/>
          </ac:spMkLst>
        </pc:spChg>
        <pc:spChg chg="mod">
          <ac:chgData name="Ada Wong" userId="767b2aea-1030-4b8c-b37d-0ba4c05bc33e" providerId="ADAL" clId="{6D145637-C6BA-4F9D-9353-9F5BF5363D3D}" dt="2023-02-16T02:54:20.171" v="68" actId="207"/>
          <ac:spMkLst>
            <pc:docMk/>
            <pc:sldMk cId="3373146252" sldId="267"/>
            <ac:spMk id="5" creationId="{3AB85310-7015-4277-B121-3E5E54F28FB4}"/>
          </ac:spMkLst>
        </pc:spChg>
        <pc:spChg chg="mod">
          <ac:chgData name="Ada Wong" userId="767b2aea-1030-4b8c-b37d-0ba4c05bc33e" providerId="ADAL" clId="{6D145637-C6BA-4F9D-9353-9F5BF5363D3D}" dt="2023-02-16T02:54:38.366" v="72" actId="6549"/>
          <ac:spMkLst>
            <pc:docMk/>
            <pc:sldMk cId="3373146252" sldId="267"/>
            <ac:spMk id="6" creationId="{9407B281-9662-42A8-82F7-3BC747D0CE68}"/>
          </ac:spMkLst>
        </pc:spChg>
        <pc:spChg chg="mod">
          <ac:chgData name="Ada Wong" userId="767b2aea-1030-4b8c-b37d-0ba4c05bc33e" providerId="ADAL" clId="{6D145637-C6BA-4F9D-9353-9F5BF5363D3D}" dt="2023-02-17T04:25:00.425" v="443" actId="1076"/>
          <ac:spMkLst>
            <pc:docMk/>
            <pc:sldMk cId="3373146252" sldId="267"/>
            <ac:spMk id="31" creationId="{368C0754-7E39-4502-9F95-98DA2EE5ED25}"/>
          </ac:spMkLst>
        </pc:spChg>
        <pc:spChg chg="mod">
          <ac:chgData name="Ada Wong" userId="767b2aea-1030-4b8c-b37d-0ba4c05bc33e" providerId="ADAL" clId="{6D145637-C6BA-4F9D-9353-9F5BF5363D3D}" dt="2023-02-17T04:25:00.425" v="443" actId="1076"/>
          <ac:spMkLst>
            <pc:docMk/>
            <pc:sldMk cId="3373146252" sldId="267"/>
            <ac:spMk id="32" creationId="{B62A040E-12E6-4840-8CD5-433441BD6BEC}"/>
          </ac:spMkLst>
        </pc:spChg>
        <pc:grpChg chg="mod">
          <ac:chgData name="Ada Wong" userId="767b2aea-1030-4b8c-b37d-0ba4c05bc33e" providerId="ADAL" clId="{6D145637-C6BA-4F9D-9353-9F5BF5363D3D}" dt="2023-02-17T04:25:00.425" v="443" actId="1076"/>
          <ac:grpSpMkLst>
            <pc:docMk/>
            <pc:sldMk cId="3373146252" sldId="267"/>
            <ac:grpSpMk id="42" creationId="{DCB0ED5C-8B69-4AD3-8736-191F98BF23E0}"/>
          </ac:grpSpMkLst>
        </pc:grpChg>
      </pc:sldChg>
      <pc:sldChg chg="delSp del mod">
        <pc:chgData name="Ada Wong" userId="767b2aea-1030-4b8c-b37d-0ba4c05bc33e" providerId="ADAL" clId="{6D145637-C6BA-4F9D-9353-9F5BF5363D3D}" dt="2023-02-16T02:56:44.335" v="118" actId="2696"/>
        <pc:sldMkLst>
          <pc:docMk/>
          <pc:sldMk cId="3663552450" sldId="270"/>
        </pc:sldMkLst>
        <pc:spChg chg="del">
          <ac:chgData name="Ada Wong" userId="767b2aea-1030-4b8c-b37d-0ba4c05bc33e" providerId="ADAL" clId="{6D145637-C6BA-4F9D-9353-9F5BF5363D3D}" dt="2023-02-16T02:56:23.297" v="112" actId="478"/>
          <ac:spMkLst>
            <pc:docMk/>
            <pc:sldMk cId="3663552450" sldId="270"/>
            <ac:spMk id="12" creationId="{40B95528-AF3E-4FBD-85EE-5DF22EED17CF}"/>
          </ac:spMkLst>
        </pc:spChg>
        <pc:spChg chg="del">
          <ac:chgData name="Ada Wong" userId="767b2aea-1030-4b8c-b37d-0ba4c05bc33e" providerId="ADAL" clId="{6D145637-C6BA-4F9D-9353-9F5BF5363D3D}" dt="2023-02-16T02:56:23.297" v="112" actId="478"/>
          <ac:spMkLst>
            <pc:docMk/>
            <pc:sldMk cId="3663552450" sldId="270"/>
            <ac:spMk id="15" creationId="{41E4F728-3FBC-483E-B651-38BEF7718057}"/>
          </ac:spMkLst>
        </pc:spChg>
        <pc:spChg chg="del">
          <ac:chgData name="Ada Wong" userId="767b2aea-1030-4b8c-b37d-0ba4c05bc33e" providerId="ADAL" clId="{6D145637-C6BA-4F9D-9353-9F5BF5363D3D}" dt="2023-02-16T02:56:23.297" v="112" actId="478"/>
          <ac:spMkLst>
            <pc:docMk/>
            <pc:sldMk cId="3663552450" sldId="270"/>
            <ac:spMk id="16" creationId="{98F7DE6E-9D35-42D9-966A-E429A88FD314}"/>
          </ac:spMkLst>
        </pc:spChg>
        <pc:spChg chg="del">
          <ac:chgData name="Ada Wong" userId="767b2aea-1030-4b8c-b37d-0ba4c05bc33e" providerId="ADAL" clId="{6D145637-C6BA-4F9D-9353-9F5BF5363D3D}" dt="2023-02-16T02:56:23.297" v="112" actId="478"/>
          <ac:spMkLst>
            <pc:docMk/>
            <pc:sldMk cId="3663552450" sldId="270"/>
            <ac:spMk id="17" creationId="{B2E9E6C8-78B4-4DD0-8AE1-0453AD3B978A}"/>
          </ac:spMkLst>
        </pc:spChg>
        <pc:spChg chg="del">
          <ac:chgData name="Ada Wong" userId="767b2aea-1030-4b8c-b37d-0ba4c05bc33e" providerId="ADAL" clId="{6D145637-C6BA-4F9D-9353-9F5BF5363D3D}" dt="2023-02-16T02:56:35.135" v="115" actId="21"/>
          <ac:spMkLst>
            <pc:docMk/>
            <pc:sldMk cId="3663552450" sldId="270"/>
            <ac:spMk id="20" creationId="{479DAC13-3687-4E7A-B5B7-FB65F3E701CE}"/>
          </ac:spMkLst>
        </pc:spChg>
        <pc:spChg chg="del">
          <ac:chgData name="Ada Wong" userId="767b2aea-1030-4b8c-b37d-0ba4c05bc33e" providerId="ADAL" clId="{6D145637-C6BA-4F9D-9353-9F5BF5363D3D}" dt="2023-02-16T02:56:35.135" v="115" actId="21"/>
          <ac:spMkLst>
            <pc:docMk/>
            <pc:sldMk cId="3663552450" sldId="270"/>
            <ac:spMk id="21" creationId="{3FA82511-0F77-4BCE-9B75-608F83BC1A73}"/>
          </ac:spMkLst>
        </pc:spChg>
        <pc:spChg chg="del">
          <ac:chgData name="Ada Wong" userId="767b2aea-1030-4b8c-b37d-0ba4c05bc33e" providerId="ADAL" clId="{6D145637-C6BA-4F9D-9353-9F5BF5363D3D}" dt="2023-02-16T02:56:11.119" v="111" actId="478"/>
          <ac:spMkLst>
            <pc:docMk/>
            <pc:sldMk cId="3663552450" sldId="270"/>
            <ac:spMk id="23" creationId="{33EA332A-8575-4B6B-B201-B4BF7ED9BDEE}"/>
          </ac:spMkLst>
        </pc:spChg>
        <pc:picChg chg="del">
          <ac:chgData name="Ada Wong" userId="767b2aea-1030-4b8c-b37d-0ba4c05bc33e" providerId="ADAL" clId="{6D145637-C6BA-4F9D-9353-9F5BF5363D3D}" dt="2023-02-16T02:56:11.119" v="111" actId="478"/>
          <ac:picMkLst>
            <pc:docMk/>
            <pc:sldMk cId="3663552450" sldId="270"/>
            <ac:picMk id="3" creationId="{A1B6DC2B-0549-4D7D-AE7C-8CC2B8A9AC25}"/>
          </ac:picMkLst>
        </pc:picChg>
        <pc:picChg chg="del">
          <ac:chgData name="Ada Wong" userId="767b2aea-1030-4b8c-b37d-0ba4c05bc33e" providerId="ADAL" clId="{6D145637-C6BA-4F9D-9353-9F5BF5363D3D}" dt="2023-02-16T02:56:23.297" v="112" actId="478"/>
          <ac:picMkLst>
            <pc:docMk/>
            <pc:sldMk cId="3663552450" sldId="270"/>
            <ac:picMk id="9" creationId="{3BC2D1F9-57B5-4CD4-AFE3-296A8808ED50}"/>
          </ac:picMkLst>
        </pc:picChg>
        <pc:picChg chg="del">
          <ac:chgData name="Ada Wong" userId="767b2aea-1030-4b8c-b37d-0ba4c05bc33e" providerId="ADAL" clId="{6D145637-C6BA-4F9D-9353-9F5BF5363D3D}" dt="2023-02-16T02:56:35.135" v="115" actId="21"/>
          <ac:picMkLst>
            <pc:docMk/>
            <pc:sldMk cId="3663552450" sldId="270"/>
            <ac:picMk id="11" creationId="{8823616B-210E-4EF3-AF5B-ABFE14E1DB6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7544" y="4954765"/>
            <a:ext cx="36352163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5906" y="15901497"/>
            <a:ext cx="32075438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97F-9843-4C85-ADA5-ACD155ED962C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862-03BD-4CE9-B827-A83E21A114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6144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97F-9843-4C85-ADA5-ACD155ED962C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862-03BD-4CE9-B827-A83E21A114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923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05316" y="1611875"/>
            <a:ext cx="9221688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0251" y="1611875"/>
            <a:ext cx="27130474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97F-9843-4C85-ADA5-ACD155ED962C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862-03BD-4CE9-B827-A83E21A114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031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97F-9843-4C85-ADA5-ACD155ED962C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862-03BD-4CE9-B827-A83E21A114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7828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7976" y="7547788"/>
            <a:ext cx="36886753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7976" y="20260574"/>
            <a:ext cx="36886753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97F-9843-4C85-ADA5-ACD155ED962C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862-03BD-4CE9-B827-A83E21A114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260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0249" y="8059374"/>
            <a:ext cx="1817608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50920" y="8059374"/>
            <a:ext cx="18176081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97F-9843-4C85-ADA5-ACD155ED962C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862-03BD-4CE9-B827-A83E21A114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016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819" y="1611882"/>
            <a:ext cx="36886753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5823" y="7421634"/>
            <a:ext cx="18092549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5823" y="11058863"/>
            <a:ext cx="18092549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50922" y="7421634"/>
            <a:ext cx="18181652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50922" y="11058863"/>
            <a:ext cx="18181652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97F-9843-4C85-ADA5-ACD155ED962C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862-03BD-4CE9-B827-A83E21A114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81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97F-9843-4C85-ADA5-ACD155ED962C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862-03BD-4CE9-B827-A83E21A114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2456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97F-9843-4C85-ADA5-ACD155ED962C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862-03BD-4CE9-B827-A83E21A114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6272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819" y="2018348"/>
            <a:ext cx="13793551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81652" y="4359077"/>
            <a:ext cx="21650920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5819" y="9082564"/>
            <a:ext cx="13793551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97F-9843-4C85-ADA5-ACD155ED962C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862-03BD-4CE9-B827-A83E21A114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310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5819" y="2018348"/>
            <a:ext cx="13793551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81652" y="4359077"/>
            <a:ext cx="21650920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5819" y="9082564"/>
            <a:ext cx="13793551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C97F-9843-4C85-ADA5-ACD155ED962C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4B862-03BD-4CE9-B827-A83E21A114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544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0249" y="1611882"/>
            <a:ext cx="36886753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0249" y="8059374"/>
            <a:ext cx="36886753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0249" y="28060644"/>
            <a:ext cx="962263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C97F-9843-4C85-ADA5-ACD155ED962C}" type="datetimeFigureOut">
              <a:rPr lang="en-AU" smtClean="0"/>
              <a:t>3/03/2023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66652" y="28060644"/>
            <a:ext cx="144339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04370" y="28060644"/>
            <a:ext cx="9622631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4B862-03BD-4CE9-B827-A83E21A114A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151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>
            <a:extLst>
              <a:ext uri="{FF2B5EF4-FFF2-40B4-BE49-F238E27FC236}">
                <a16:creationId xmlns:a16="http://schemas.microsoft.com/office/drawing/2014/main" id="{6012F73E-FD1C-E9E7-19E4-1C43D9CAF10E}"/>
              </a:ext>
            </a:extLst>
          </p:cNvPr>
          <p:cNvGrpSpPr/>
          <p:nvPr/>
        </p:nvGrpSpPr>
        <p:grpSpPr>
          <a:xfrm>
            <a:off x="2553118" y="10101201"/>
            <a:ext cx="24394073" cy="16121123"/>
            <a:chOff x="2553118" y="10101201"/>
            <a:chExt cx="24394073" cy="1612112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3AB85310-7015-4277-B121-3E5E54F28FB4}"/>
                </a:ext>
              </a:extLst>
            </p:cNvPr>
            <p:cNvSpPr/>
            <p:nvPr/>
          </p:nvSpPr>
          <p:spPr>
            <a:xfrm>
              <a:off x="9403408" y="16280870"/>
              <a:ext cx="11662563" cy="2607258"/>
            </a:xfrm>
            <a:prstGeom prst="round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rtlCol="0" anchor="ctr"/>
            <a:lstStyle/>
            <a:p>
              <a:pPr algn="ctr"/>
              <a:r>
                <a:rPr lang="en-US" sz="678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HOW RESILIENT IS</a:t>
              </a:r>
            </a:p>
            <a:p>
              <a:pPr algn="ctr"/>
              <a:r>
                <a:rPr lang="en-US" sz="6780" b="1" u="sng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[your apartment name]</a:t>
              </a:r>
              <a:r>
                <a:rPr lang="en-US" sz="6780" b="1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?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407B281-9662-42A8-82F7-3BC747D0CE68}"/>
                </a:ext>
              </a:extLst>
            </p:cNvPr>
            <p:cNvSpPr/>
            <p:nvPr/>
          </p:nvSpPr>
          <p:spPr>
            <a:xfrm>
              <a:off x="4010163" y="11488590"/>
              <a:ext cx="7654916" cy="4163746"/>
            </a:xfrm>
            <a:prstGeom prst="ellipse">
              <a:avLst/>
            </a:prstGeom>
            <a:solidFill>
              <a:srgbClr val="F89839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connections</a:t>
              </a:r>
              <a:endParaRPr lang="en-AU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B5B2660-F3CE-4F47-8318-251C907DC761}"/>
                </a:ext>
              </a:extLst>
            </p:cNvPr>
            <p:cNvSpPr/>
            <p:nvPr/>
          </p:nvSpPr>
          <p:spPr>
            <a:xfrm>
              <a:off x="17873828" y="11488590"/>
              <a:ext cx="7654916" cy="4163746"/>
            </a:xfrm>
            <a:prstGeom prst="ellipse">
              <a:avLst/>
            </a:prstGeom>
            <a:solidFill>
              <a:srgbClr val="37326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Building and infrastructure resilience</a:t>
              </a:r>
              <a:endParaRPr lang="en-AU" sz="5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CE5205C9-BD96-49DB-88F2-012030611DA8}"/>
                </a:ext>
              </a:extLst>
            </p:cNvPr>
            <p:cNvSpPr/>
            <p:nvPr/>
          </p:nvSpPr>
          <p:spPr>
            <a:xfrm>
              <a:off x="11226727" y="20475070"/>
              <a:ext cx="7987629" cy="4229531"/>
            </a:xfrm>
            <a:prstGeom prst="ellipse">
              <a:avLst/>
            </a:prstGeom>
            <a:solidFill>
              <a:srgbClr val="F26567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5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Responsiveness to emergencies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3E4CA7F1-0964-4664-AF6C-03DA9BBEE3CF}"/>
                </a:ext>
              </a:extLst>
            </p:cNvPr>
            <p:cNvCxnSpPr>
              <a:cxnSpLocks/>
              <a:stCxn id="6" idx="5"/>
            </p:cNvCxnSpPr>
            <p:nvPr/>
          </p:nvCxnSpPr>
          <p:spPr>
            <a:xfrm>
              <a:off x="10544040" y="15042571"/>
              <a:ext cx="2480219" cy="1238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0D6A86F-519A-4E7E-B663-B79E58F58C6B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 flipH="1">
              <a:off x="16873466" y="15042571"/>
              <a:ext cx="2121400" cy="1238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713055C-B3B2-4791-9BBC-C4AB5E5008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110260" y="20082999"/>
              <a:ext cx="1234995" cy="1135246"/>
            </a:xfrm>
            <a:prstGeom prst="line">
              <a:avLst/>
            </a:prstGeom>
            <a:ln>
              <a:solidFill>
                <a:srgbClr val="F26567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74339CA-8930-42CA-8CED-E9983D2E53AC}"/>
                </a:ext>
              </a:extLst>
            </p:cNvPr>
            <p:cNvCxnSpPr>
              <a:cxnSpLocks/>
              <a:stCxn id="6" idx="7"/>
            </p:cNvCxnSpPr>
            <p:nvPr/>
          </p:nvCxnSpPr>
          <p:spPr>
            <a:xfrm flipV="1">
              <a:off x="10544042" y="10956383"/>
              <a:ext cx="1364017" cy="1141973"/>
            </a:xfrm>
            <a:prstGeom prst="line">
              <a:avLst/>
            </a:prstGeom>
            <a:ln>
              <a:solidFill>
                <a:srgbClr val="F898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5DC8CD3-3629-41D3-9D1D-473B5A5338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837621" y="10106742"/>
              <a:ext cx="0" cy="1377479"/>
            </a:xfrm>
            <a:prstGeom prst="line">
              <a:avLst/>
            </a:prstGeom>
            <a:ln>
              <a:solidFill>
                <a:srgbClr val="F898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1198267-D75A-4CEA-8C83-288D30030BB5}"/>
                </a:ext>
              </a:extLst>
            </p:cNvPr>
            <p:cNvCxnSpPr>
              <a:stCxn id="6" idx="1"/>
            </p:cNvCxnSpPr>
            <p:nvPr/>
          </p:nvCxnSpPr>
          <p:spPr>
            <a:xfrm flipH="1" flipV="1">
              <a:off x="4010162" y="10956383"/>
              <a:ext cx="1121037" cy="1141973"/>
            </a:xfrm>
            <a:prstGeom prst="line">
              <a:avLst/>
            </a:prstGeom>
            <a:ln>
              <a:solidFill>
                <a:srgbClr val="F898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6A74EFE-33D2-4DBC-9E00-7D2F96811CF3}"/>
                </a:ext>
              </a:extLst>
            </p:cNvPr>
            <p:cNvCxnSpPr>
              <a:cxnSpLocks/>
              <a:stCxn id="6" idx="2"/>
            </p:cNvCxnSpPr>
            <p:nvPr/>
          </p:nvCxnSpPr>
          <p:spPr>
            <a:xfrm flipH="1" flipV="1">
              <a:off x="2553118" y="13569613"/>
              <a:ext cx="1435296" cy="849"/>
            </a:xfrm>
            <a:prstGeom prst="line">
              <a:avLst/>
            </a:prstGeom>
            <a:ln>
              <a:solidFill>
                <a:srgbClr val="F898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AA763BC-F1B1-47BB-91DF-9DF22504602B}"/>
                </a:ext>
              </a:extLst>
            </p:cNvPr>
            <p:cNvCxnSpPr>
              <a:stCxn id="6" idx="3"/>
            </p:cNvCxnSpPr>
            <p:nvPr/>
          </p:nvCxnSpPr>
          <p:spPr>
            <a:xfrm flipH="1">
              <a:off x="3694834" y="15042571"/>
              <a:ext cx="1436367" cy="1238300"/>
            </a:xfrm>
            <a:prstGeom prst="line">
              <a:avLst/>
            </a:prstGeom>
            <a:ln>
              <a:solidFill>
                <a:srgbClr val="F898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DFAE4EC-37B6-4B94-82E4-F85AF648A7BF}"/>
                </a:ext>
              </a:extLst>
            </p:cNvPr>
            <p:cNvCxnSpPr>
              <a:stCxn id="6" idx="4"/>
            </p:cNvCxnSpPr>
            <p:nvPr/>
          </p:nvCxnSpPr>
          <p:spPr>
            <a:xfrm>
              <a:off x="7837621" y="15652336"/>
              <a:ext cx="0" cy="1377479"/>
            </a:xfrm>
            <a:prstGeom prst="line">
              <a:avLst/>
            </a:prstGeom>
            <a:ln>
              <a:solidFill>
                <a:srgbClr val="F8983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18EF794D-EA99-4C2E-9E09-6DA3CE1364F7}"/>
                </a:ext>
              </a:extLst>
            </p:cNvPr>
            <p:cNvCxnSpPr>
              <a:cxnSpLocks/>
            </p:cNvCxnSpPr>
            <p:nvPr/>
          </p:nvCxnSpPr>
          <p:spPr>
            <a:xfrm>
              <a:off x="17991047" y="24041974"/>
              <a:ext cx="1240110" cy="1164393"/>
            </a:xfrm>
            <a:prstGeom prst="line">
              <a:avLst/>
            </a:prstGeom>
            <a:ln>
              <a:solidFill>
                <a:srgbClr val="F265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7613B5E7-80A3-4D67-8EB0-BB42C5785D0E}"/>
                </a:ext>
              </a:extLst>
            </p:cNvPr>
            <p:cNvCxnSpPr>
              <a:cxnSpLocks/>
              <a:stCxn id="8" idx="0"/>
              <a:endCxn id="5" idx="2"/>
            </p:cNvCxnSpPr>
            <p:nvPr/>
          </p:nvCxnSpPr>
          <p:spPr>
            <a:xfrm flipV="1">
              <a:off x="15220542" y="18888128"/>
              <a:ext cx="14148" cy="158694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7E84302-C5BC-48CE-BA5B-B2667C79D807}"/>
                </a:ext>
              </a:extLst>
            </p:cNvPr>
            <p:cNvCxnSpPr>
              <a:cxnSpLocks/>
              <a:stCxn id="8" idx="1"/>
            </p:cNvCxnSpPr>
            <p:nvPr/>
          </p:nvCxnSpPr>
          <p:spPr>
            <a:xfrm flipH="1" flipV="1">
              <a:off x="11226726" y="19904085"/>
              <a:ext cx="1169762" cy="1190385"/>
            </a:xfrm>
            <a:prstGeom prst="line">
              <a:avLst/>
            </a:prstGeom>
            <a:ln>
              <a:solidFill>
                <a:srgbClr val="F265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165F33BE-BD2D-41B5-AFCC-90A631EB21E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95292" y="22479593"/>
              <a:ext cx="1435296" cy="0"/>
            </a:xfrm>
            <a:prstGeom prst="line">
              <a:avLst/>
            </a:prstGeom>
            <a:ln>
              <a:solidFill>
                <a:srgbClr val="F265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D9BAFCE-DEA4-4A79-8A6D-32ADCD4283CB}"/>
                </a:ext>
              </a:extLst>
            </p:cNvPr>
            <p:cNvCxnSpPr/>
            <p:nvPr/>
          </p:nvCxnSpPr>
          <p:spPr>
            <a:xfrm flipH="1">
              <a:off x="10786885" y="23864967"/>
              <a:ext cx="1436367" cy="1238300"/>
            </a:xfrm>
            <a:prstGeom prst="line">
              <a:avLst/>
            </a:prstGeom>
            <a:ln>
              <a:solidFill>
                <a:srgbClr val="F265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2C32742-ADF6-47B4-AFD1-4A26DCDB53FF}"/>
                </a:ext>
              </a:extLst>
            </p:cNvPr>
            <p:cNvCxnSpPr>
              <a:cxnSpLocks/>
              <a:stCxn id="8" idx="4"/>
            </p:cNvCxnSpPr>
            <p:nvPr/>
          </p:nvCxnSpPr>
          <p:spPr>
            <a:xfrm>
              <a:off x="15220541" y="24704601"/>
              <a:ext cx="0" cy="1517723"/>
            </a:xfrm>
            <a:prstGeom prst="line">
              <a:avLst/>
            </a:prstGeom>
            <a:ln>
              <a:solidFill>
                <a:srgbClr val="F265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42045B75-55E8-44F4-A681-C691ADF3A241}"/>
                </a:ext>
              </a:extLst>
            </p:cNvPr>
            <p:cNvCxnSpPr>
              <a:cxnSpLocks/>
            </p:cNvCxnSpPr>
            <p:nvPr/>
          </p:nvCxnSpPr>
          <p:spPr>
            <a:xfrm>
              <a:off x="24407702" y="15037028"/>
              <a:ext cx="1240110" cy="1164393"/>
            </a:xfrm>
            <a:prstGeom prst="line">
              <a:avLst/>
            </a:prstGeom>
            <a:ln>
              <a:solidFill>
                <a:srgbClr val="3732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F9E1802B-C36A-4EDE-97E1-982582F95F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701279" y="10101201"/>
              <a:ext cx="0" cy="1377479"/>
            </a:xfrm>
            <a:prstGeom prst="line">
              <a:avLst/>
            </a:prstGeom>
            <a:ln>
              <a:solidFill>
                <a:srgbClr val="3732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223258F7-84BD-46CA-8DDC-18331D518540}"/>
                </a:ext>
              </a:extLst>
            </p:cNvPr>
            <p:cNvCxnSpPr/>
            <p:nvPr/>
          </p:nvCxnSpPr>
          <p:spPr>
            <a:xfrm flipH="1" flipV="1">
              <a:off x="17873820" y="10950842"/>
              <a:ext cx="1121037" cy="1141973"/>
            </a:xfrm>
            <a:prstGeom prst="line">
              <a:avLst/>
            </a:prstGeom>
            <a:ln>
              <a:solidFill>
                <a:srgbClr val="3732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3D2200BF-CCAC-4C06-BE5A-F039291A7FD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5511895" y="13569613"/>
              <a:ext cx="1435296" cy="0"/>
            </a:xfrm>
            <a:prstGeom prst="line">
              <a:avLst/>
            </a:prstGeom>
            <a:ln>
              <a:solidFill>
                <a:srgbClr val="3732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74631D6-D05C-42D0-BCFE-DFBE51194DD5}"/>
                </a:ext>
              </a:extLst>
            </p:cNvPr>
            <p:cNvCxnSpPr/>
            <p:nvPr/>
          </p:nvCxnSpPr>
          <p:spPr>
            <a:xfrm>
              <a:off x="21701279" y="15646795"/>
              <a:ext cx="0" cy="1377479"/>
            </a:xfrm>
            <a:prstGeom prst="line">
              <a:avLst/>
            </a:prstGeom>
            <a:ln>
              <a:solidFill>
                <a:srgbClr val="3732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40183861-0C94-42CB-B537-108B81B613A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361519" y="10975879"/>
              <a:ext cx="1364017" cy="1141973"/>
            </a:xfrm>
            <a:prstGeom prst="line">
              <a:avLst/>
            </a:prstGeom>
            <a:ln>
              <a:solidFill>
                <a:srgbClr val="3732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94D8563D-D72E-48FD-A4F8-47198E6C905F}"/>
                </a:ext>
              </a:extLst>
            </p:cNvPr>
            <p:cNvCxnSpPr/>
            <p:nvPr/>
          </p:nvCxnSpPr>
          <p:spPr>
            <a:xfrm flipH="1">
              <a:off x="19129276" y="22413117"/>
              <a:ext cx="1435296" cy="0"/>
            </a:xfrm>
            <a:prstGeom prst="line">
              <a:avLst/>
            </a:prstGeom>
            <a:ln>
              <a:solidFill>
                <a:srgbClr val="F2656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Rounded Rectangle 21">
            <a:extLst>
              <a:ext uri="{FF2B5EF4-FFF2-40B4-BE49-F238E27FC236}">
                <a16:creationId xmlns:a16="http://schemas.microsoft.com/office/drawing/2014/main" id="{B62A040E-12E6-4840-8CD5-433441BD6BEC}"/>
              </a:ext>
            </a:extLst>
          </p:cNvPr>
          <p:cNvSpPr/>
          <p:nvPr/>
        </p:nvSpPr>
        <p:spPr>
          <a:xfrm>
            <a:off x="29483283" y="7000313"/>
            <a:ext cx="11286831" cy="21874947"/>
          </a:xfrm>
          <a:prstGeom prst="roundRect">
            <a:avLst/>
          </a:prstGeom>
          <a:solidFill>
            <a:srgbClr val="2253A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As a community, do we:</a:t>
            </a:r>
          </a:p>
          <a:p>
            <a:pPr algn="ctr"/>
            <a:endParaRPr lang="en-US" sz="5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761" indent="-968761">
              <a:buFont typeface="Arial" panose="020B0604020202020204" pitchFamily="34" charset="0"/>
              <a:buChar char="•"/>
            </a:pPr>
            <a:r>
              <a:rPr lang="en-US" sz="5650" dirty="0">
                <a:latin typeface="Arial" panose="020B0604020202020204" pitchFamily="34" charset="0"/>
                <a:cs typeface="Arial" panose="020B0604020202020204" pitchFamily="34" charset="0"/>
              </a:rPr>
              <a:t>have a strong sense of belonging?</a:t>
            </a:r>
          </a:p>
          <a:p>
            <a:pPr marL="968761" indent="-968761">
              <a:buFont typeface="Arial" panose="020B0604020202020204" pitchFamily="34" charset="0"/>
              <a:buChar char="•"/>
            </a:pPr>
            <a:endParaRPr lang="en-US" sz="5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761" indent="-968761">
              <a:buFont typeface="Arial" panose="020B0604020202020204" pitchFamily="34" charset="0"/>
              <a:buChar char="•"/>
            </a:pPr>
            <a:r>
              <a:rPr lang="en-US" sz="5650" dirty="0">
                <a:latin typeface="Arial" panose="020B0604020202020204" pitchFamily="34" charset="0"/>
                <a:cs typeface="Arial" panose="020B0604020202020204" pitchFamily="34" charset="0"/>
              </a:rPr>
              <a:t>understand the hazards that might threaten us and their impacts?</a:t>
            </a:r>
          </a:p>
          <a:p>
            <a:pPr marL="968761" indent="-968761">
              <a:buFont typeface="Arial" panose="020B0604020202020204" pitchFamily="34" charset="0"/>
              <a:buChar char="•"/>
            </a:pPr>
            <a:endParaRPr lang="en-US" sz="5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761" indent="-968761">
              <a:buFont typeface="Arial" panose="020B0604020202020204" pitchFamily="34" charset="0"/>
              <a:buChar char="•"/>
            </a:pPr>
            <a:r>
              <a:rPr lang="en-US" sz="5650" dirty="0">
                <a:latin typeface="Arial" panose="020B0604020202020204" pitchFamily="34" charset="0"/>
                <a:cs typeface="Arial" panose="020B0604020202020204" pitchFamily="34" charset="0"/>
              </a:rPr>
              <a:t>have multiple channels for information within the building?</a:t>
            </a:r>
          </a:p>
          <a:p>
            <a:pPr marL="968761" indent="-968761">
              <a:buFont typeface="Arial" panose="020B0604020202020204" pitchFamily="34" charset="0"/>
              <a:buChar char="•"/>
            </a:pPr>
            <a:endParaRPr lang="en-US" sz="5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761" indent="-968761">
              <a:buFont typeface="Arial" panose="020B0604020202020204" pitchFamily="34" charset="0"/>
              <a:buChar char="•"/>
            </a:pPr>
            <a:r>
              <a:rPr lang="en-US" sz="5650" dirty="0">
                <a:latin typeface="Arial" panose="020B0604020202020204" pitchFamily="34" charset="0"/>
                <a:cs typeface="Arial" panose="020B0604020202020204" pitchFamily="34" charset="0"/>
              </a:rPr>
              <a:t>have well-rehearsed warning systems in place to all residents including the vulnerable?</a:t>
            </a:r>
          </a:p>
          <a:p>
            <a:pPr marL="968761" indent="-968761">
              <a:buFont typeface="Arial" panose="020B0604020202020204" pitchFamily="34" charset="0"/>
              <a:buChar char="•"/>
            </a:pPr>
            <a:endParaRPr lang="en-US" sz="5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761" indent="-968761">
              <a:buFont typeface="Arial" panose="020B0604020202020204" pitchFamily="34" charset="0"/>
              <a:buChar char="•"/>
            </a:pPr>
            <a:r>
              <a:rPr lang="en-US" sz="5650" dirty="0">
                <a:latin typeface="Arial" panose="020B0604020202020204" pitchFamily="34" charset="0"/>
                <a:cs typeface="Arial" panose="020B0604020202020204" pitchFamily="34" charset="0"/>
              </a:rPr>
              <a:t>have measures in place in case of an emergency ?</a:t>
            </a:r>
          </a:p>
          <a:p>
            <a:pPr marL="968761" indent="-968761">
              <a:buFont typeface="Arial" panose="020B0604020202020204" pitchFamily="34" charset="0"/>
              <a:buChar char="•"/>
            </a:pPr>
            <a:endParaRPr lang="en-US" sz="5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68761" indent="-968761">
              <a:buFont typeface="Arial" panose="020B0604020202020204" pitchFamily="34" charset="0"/>
              <a:buChar char="•"/>
            </a:pPr>
            <a:r>
              <a:rPr lang="en-US" sz="5650" dirty="0">
                <a:latin typeface="Arial" panose="020B0604020202020204" pitchFamily="34" charset="0"/>
                <a:cs typeface="Arial" panose="020B0604020202020204" pitchFamily="34" charset="0"/>
              </a:rPr>
              <a:t>have support to our psychosocial wellbeing and development?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97BDA3D-4DF3-F530-F455-6E1BD6D4CB1F}"/>
              </a:ext>
            </a:extLst>
          </p:cNvPr>
          <p:cNvSpPr txBox="1"/>
          <p:nvPr/>
        </p:nvSpPr>
        <p:spPr>
          <a:xfrm>
            <a:off x="3140133" y="1399953"/>
            <a:ext cx="3473048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0" dirty="0">
                <a:solidFill>
                  <a:srgbClr val="3C68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Your Neighbours toolkit </a:t>
            </a:r>
          </a:p>
          <a:p>
            <a:r>
              <a:rPr lang="en-AU" sz="12000" dirty="0">
                <a:solidFill>
                  <a:srgbClr val="3C68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 Planning</a:t>
            </a:r>
            <a:endParaRPr lang="en-AU" sz="12000" dirty="0">
              <a:solidFill>
                <a:srgbClr val="3C68AE"/>
              </a:solidFill>
            </a:endParaRPr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A66EB3FD-1ACC-3D89-24B5-67F1F9D4C1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1385" y="1065956"/>
            <a:ext cx="5254378" cy="5254378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0F6E70BA-788D-CFD1-38CF-8B919CACBBD3}"/>
              </a:ext>
            </a:extLst>
          </p:cNvPr>
          <p:cNvSpPr/>
          <p:nvPr/>
        </p:nvSpPr>
        <p:spPr>
          <a:xfrm>
            <a:off x="3158741" y="5476791"/>
            <a:ext cx="4809071" cy="360000"/>
          </a:xfrm>
          <a:prstGeom prst="rect">
            <a:avLst/>
          </a:prstGeom>
          <a:solidFill>
            <a:srgbClr val="F26567"/>
          </a:solidFill>
          <a:ln>
            <a:solidFill>
              <a:srgbClr val="F265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146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BCB1DE1B-AA61-4ECB-9ABF-E12C2DEEF645}"/>
              </a:ext>
            </a:extLst>
          </p:cNvPr>
          <p:cNvSpPr/>
          <p:nvPr/>
        </p:nvSpPr>
        <p:spPr>
          <a:xfrm>
            <a:off x="2550624" y="6795755"/>
            <a:ext cx="10192605" cy="9797424"/>
          </a:xfrm>
          <a:prstGeom prst="round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an emergency in mind:</a:t>
            </a:r>
          </a:p>
          <a:p>
            <a:endParaRPr lang="en-US" sz="7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Locate and write down any potential risks, what works well, what doesn’t</a:t>
            </a:r>
            <a:endParaRPr lang="en-AU" sz="7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EA56050-5C09-4F67-ACED-779F6524C9AC}"/>
              </a:ext>
            </a:extLst>
          </p:cNvPr>
          <p:cNvSpPr/>
          <p:nvPr/>
        </p:nvSpPr>
        <p:spPr>
          <a:xfrm>
            <a:off x="15635067" y="11316272"/>
            <a:ext cx="9133213" cy="3059083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>
                    <a:lumMod val="65000"/>
                  </a:schemeClr>
                </a:solidFill>
              </a:rPr>
              <a:t>INSERT IMAGE</a:t>
            </a:r>
            <a:endParaRPr lang="en-AU" sz="8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895BDED-FC7A-F2CD-2C50-96B0FDDA443F}"/>
              </a:ext>
            </a:extLst>
          </p:cNvPr>
          <p:cNvSpPr txBox="1"/>
          <p:nvPr/>
        </p:nvSpPr>
        <p:spPr>
          <a:xfrm>
            <a:off x="3140133" y="1399953"/>
            <a:ext cx="3473048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0" dirty="0">
                <a:solidFill>
                  <a:srgbClr val="3C68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Your Neighbours toolkit </a:t>
            </a:r>
          </a:p>
          <a:p>
            <a:r>
              <a:rPr lang="en-AU" sz="12000" dirty="0">
                <a:solidFill>
                  <a:srgbClr val="3C68A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Resilience Planning</a:t>
            </a:r>
            <a:endParaRPr lang="en-AU" sz="12000" dirty="0">
              <a:solidFill>
                <a:srgbClr val="3C68AE"/>
              </a:solidFill>
            </a:endParaRPr>
          </a:p>
        </p:txBody>
      </p:sp>
      <p:sp>
        <p:nvSpPr>
          <p:cNvPr id="6" name="Rectangle: Top Corners Rounded 5">
            <a:extLst>
              <a:ext uri="{FF2B5EF4-FFF2-40B4-BE49-F238E27FC236}">
                <a16:creationId xmlns:a16="http://schemas.microsoft.com/office/drawing/2014/main" id="{1A005A1B-3B75-1A77-2D8D-C898039D36E6}"/>
              </a:ext>
            </a:extLst>
          </p:cNvPr>
          <p:cNvSpPr/>
          <p:nvPr/>
        </p:nvSpPr>
        <p:spPr>
          <a:xfrm rot="10800000">
            <a:off x="14661382" y="9207432"/>
            <a:ext cx="11290308" cy="7385746"/>
          </a:xfrm>
          <a:prstGeom prst="round2SameRect">
            <a:avLst/>
          </a:prstGeom>
          <a:noFill/>
          <a:ln>
            <a:solidFill>
              <a:srgbClr val="5DCD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A2A452-B346-689E-F52E-BF8A53D21B93}"/>
              </a:ext>
            </a:extLst>
          </p:cNvPr>
          <p:cNvSpPr/>
          <p:nvPr/>
        </p:nvSpPr>
        <p:spPr>
          <a:xfrm>
            <a:off x="14661381" y="7592123"/>
            <a:ext cx="11290309" cy="1583948"/>
          </a:xfrm>
          <a:prstGeom prst="rect">
            <a:avLst/>
          </a:prstGeom>
          <a:solidFill>
            <a:srgbClr val="5DCDF1"/>
          </a:solidFill>
          <a:ln>
            <a:solidFill>
              <a:srgbClr val="5DCD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800" b="1" dirty="0">
                <a:latin typeface="Arial" panose="020B0604020202020204" pitchFamily="34" charset="0"/>
                <a:cs typeface="Arial" panose="020B0604020202020204" pitchFamily="34" charset="0"/>
              </a:rPr>
              <a:t>Main pedestrian and </a:t>
            </a:r>
          </a:p>
          <a:p>
            <a:pPr algn="ctr"/>
            <a:r>
              <a:rPr lang="en-AU" sz="4800" b="1" dirty="0">
                <a:latin typeface="Arial" panose="020B0604020202020204" pitchFamily="34" charset="0"/>
                <a:cs typeface="Arial" panose="020B0604020202020204" pitchFamily="34" charset="0"/>
              </a:rPr>
              <a:t>vehicle entrance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308F222-0E5D-FF91-DC16-45C548B3D6C2}"/>
              </a:ext>
            </a:extLst>
          </p:cNvPr>
          <p:cNvSpPr/>
          <p:nvPr/>
        </p:nvSpPr>
        <p:spPr>
          <a:xfrm>
            <a:off x="29229147" y="11316272"/>
            <a:ext cx="9133213" cy="3059083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>
                    <a:lumMod val="65000"/>
                  </a:schemeClr>
                </a:solidFill>
              </a:rPr>
              <a:t>INSERT IMAGE</a:t>
            </a:r>
            <a:endParaRPr lang="en-AU" sz="8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Rectangle: Top Corners Rounded 10">
            <a:extLst>
              <a:ext uri="{FF2B5EF4-FFF2-40B4-BE49-F238E27FC236}">
                <a16:creationId xmlns:a16="http://schemas.microsoft.com/office/drawing/2014/main" id="{A196096C-9B85-E702-60E1-2FE034BB35F8}"/>
              </a:ext>
            </a:extLst>
          </p:cNvPr>
          <p:cNvSpPr/>
          <p:nvPr/>
        </p:nvSpPr>
        <p:spPr>
          <a:xfrm rot="10800000">
            <a:off x="28255462" y="9207432"/>
            <a:ext cx="11290308" cy="7385746"/>
          </a:xfrm>
          <a:prstGeom prst="round2SameRect">
            <a:avLst/>
          </a:prstGeom>
          <a:noFill/>
          <a:ln>
            <a:solidFill>
              <a:srgbClr val="5DCD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D6E6596-3161-FDA4-A528-3335DB14EBB9}"/>
              </a:ext>
            </a:extLst>
          </p:cNvPr>
          <p:cNvSpPr/>
          <p:nvPr/>
        </p:nvSpPr>
        <p:spPr>
          <a:xfrm>
            <a:off x="28255461" y="7592123"/>
            <a:ext cx="11290309" cy="1583948"/>
          </a:xfrm>
          <a:prstGeom prst="rect">
            <a:avLst/>
          </a:prstGeom>
          <a:solidFill>
            <a:srgbClr val="5DCDF1"/>
          </a:solidFill>
          <a:ln>
            <a:solidFill>
              <a:srgbClr val="5DCD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800" b="1" dirty="0">
                <a:latin typeface="Arial" panose="020B0604020202020204" pitchFamily="34" charset="0"/>
                <a:cs typeface="Arial" panose="020B0604020202020204" pitchFamily="34" charset="0"/>
              </a:rPr>
              <a:t>Entrance to apartment block </a:t>
            </a:r>
          </a:p>
          <a:p>
            <a:pPr algn="ctr"/>
            <a:r>
              <a:rPr lang="en-AU" sz="4800" b="1" dirty="0">
                <a:latin typeface="Arial" panose="020B0604020202020204" pitchFamily="34" charset="0"/>
                <a:cs typeface="Arial" panose="020B0604020202020204" pitchFamily="34" charset="0"/>
              </a:rPr>
              <a:t>and lobby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9A5723D-1800-2EA6-7653-4573DC960997}"/>
              </a:ext>
            </a:extLst>
          </p:cNvPr>
          <p:cNvSpPr/>
          <p:nvPr/>
        </p:nvSpPr>
        <p:spPr>
          <a:xfrm>
            <a:off x="15788719" y="22566574"/>
            <a:ext cx="9133213" cy="3059083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>
                    <a:lumMod val="65000"/>
                  </a:schemeClr>
                </a:solidFill>
              </a:rPr>
              <a:t>INSERT IMAGE</a:t>
            </a:r>
            <a:endParaRPr lang="en-AU" sz="8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4" name="Rectangle: Top Corners Rounded 13">
            <a:extLst>
              <a:ext uri="{FF2B5EF4-FFF2-40B4-BE49-F238E27FC236}">
                <a16:creationId xmlns:a16="http://schemas.microsoft.com/office/drawing/2014/main" id="{55465C5C-AAE6-AB54-DC16-00E4E3546782}"/>
              </a:ext>
            </a:extLst>
          </p:cNvPr>
          <p:cNvSpPr/>
          <p:nvPr/>
        </p:nvSpPr>
        <p:spPr>
          <a:xfrm rot="10800000">
            <a:off x="14815034" y="20457734"/>
            <a:ext cx="11290308" cy="7385746"/>
          </a:xfrm>
          <a:prstGeom prst="round2SameRect">
            <a:avLst/>
          </a:prstGeom>
          <a:noFill/>
          <a:ln>
            <a:solidFill>
              <a:srgbClr val="F89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60B37CC-0201-D4C9-69AD-9AC45178D3FF}"/>
              </a:ext>
            </a:extLst>
          </p:cNvPr>
          <p:cNvSpPr/>
          <p:nvPr/>
        </p:nvSpPr>
        <p:spPr>
          <a:xfrm>
            <a:off x="14815033" y="18873786"/>
            <a:ext cx="11290309" cy="1583948"/>
          </a:xfrm>
          <a:prstGeom prst="rect">
            <a:avLst/>
          </a:prstGeom>
          <a:solidFill>
            <a:srgbClr val="F89839"/>
          </a:solidFill>
          <a:ln>
            <a:solidFill>
              <a:srgbClr val="F89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800" b="1" dirty="0">
                <a:latin typeface="Arial" panose="020B0604020202020204" pitchFamily="34" charset="0"/>
                <a:cs typeface="Arial" panose="020B0604020202020204" pitchFamily="34" charset="0"/>
              </a:rPr>
              <a:t>Common area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4984D99-5CC2-0D82-CE99-F360A215EA81}"/>
              </a:ext>
            </a:extLst>
          </p:cNvPr>
          <p:cNvSpPr/>
          <p:nvPr/>
        </p:nvSpPr>
        <p:spPr>
          <a:xfrm>
            <a:off x="29382799" y="22566574"/>
            <a:ext cx="9133213" cy="3059083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>
                    <a:lumMod val="65000"/>
                  </a:schemeClr>
                </a:solidFill>
              </a:rPr>
              <a:t>INSERT IMAGE</a:t>
            </a:r>
            <a:endParaRPr lang="en-AU" sz="88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469A223C-CB3C-B24C-3A12-077678C8DD3E}"/>
              </a:ext>
            </a:extLst>
          </p:cNvPr>
          <p:cNvSpPr/>
          <p:nvPr/>
        </p:nvSpPr>
        <p:spPr>
          <a:xfrm rot="10800000">
            <a:off x="28409114" y="20457734"/>
            <a:ext cx="11290308" cy="7385746"/>
          </a:xfrm>
          <a:prstGeom prst="round2SameRect">
            <a:avLst/>
          </a:prstGeom>
          <a:noFill/>
          <a:ln>
            <a:solidFill>
              <a:srgbClr val="F89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E097AB0-F5EA-0D61-F5C5-B812DAF6A8F7}"/>
              </a:ext>
            </a:extLst>
          </p:cNvPr>
          <p:cNvSpPr/>
          <p:nvPr/>
        </p:nvSpPr>
        <p:spPr>
          <a:xfrm>
            <a:off x="28409113" y="18873786"/>
            <a:ext cx="11290309" cy="1583948"/>
          </a:xfrm>
          <a:prstGeom prst="rect">
            <a:avLst/>
          </a:prstGeom>
          <a:solidFill>
            <a:srgbClr val="F89839"/>
          </a:solidFill>
          <a:ln>
            <a:solidFill>
              <a:srgbClr val="F898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800" b="1" dirty="0">
                <a:latin typeface="Arial" panose="020B0604020202020204" pitchFamily="34" charset="0"/>
                <a:cs typeface="Arial" panose="020B0604020202020204" pitchFamily="34" charset="0"/>
              </a:rPr>
              <a:t>Apartment corridors </a:t>
            </a:r>
          </a:p>
          <a:p>
            <a:pPr algn="ctr"/>
            <a:r>
              <a:rPr lang="en-AU" sz="4800" b="1" dirty="0">
                <a:latin typeface="Arial" panose="020B0604020202020204" pitchFamily="34" charset="0"/>
                <a:cs typeface="Arial" panose="020B0604020202020204" pitchFamily="34" charset="0"/>
              </a:rPr>
              <a:t>(lift and stairs)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6A41E38-3577-BAA9-730F-7D0AE370DB04}"/>
              </a:ext>
            </a:extLst>
          </p:cNvPr>
          <p:cNvSpPr/>
          <p:nvPr/>
        </p:nvSpPr>
        <p:spPr>
          <a:xfrm>
            <a:off x="3158741" y="5476791"/>
            <a:ext cx="4809071" cy="360000"/>
          </a:xfrm>
          <a:prstGeom prst="rect">
            <a:avLst/>
          </a:prstGeom>
          <a:solidFill>
            <a:srgbClr val="F26567"/>
          </a:solidFill>
          <a:ln>
            <a:solidFill>
              <a:srgbClr val="F265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0C51209-704C-7961-AF40-AE67A364F6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01385" y="1065956"/>
            <a:ext cx="5254378" cy="525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595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1985</TotalTime>
  <Words>143</Words>
  <Application>Microsoft Office PowerPoint</Application>
  <PresentationFormat>Custom</PresentationFormat>
  <Paragraphs>36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 Wong</dc:creator>
  <cp:lastModifiedBy>Ada Wong</cp:lastModifiedBy>
  <cp:revision>48</cp:revision>
  <cp:lastPrinted>2022-09-29T06:03:10Z</cp:lastPrinted>
  <dcterms:created xsi:type="dcterms:W3CDTF">2022-05-18T00:58:34Z</dcterms:created>
  <dcterms:modified xsi:type="dcterms:W3CDTF">2023-03-03T10:20:45Z</dcterms:modified>
</cp:coreProperties>
</file>